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au présent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4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F871C7F-FE74-4DA8-904E-D6D921B9B3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651"/>
          <a:stretch/>
        </p:blipFill>
        <p:spPr>
          <a:xfrm>
            <a:off x="0" y="0"/>
            <a:ext cx="795171" cy="8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au présent </a:t>
            </a:r>
            <a:r>
              <a:rPr lang="fr-FR" b="1" dirty="0"/>
              <a:t>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Tous les joueurs de l’équipe (regarder) l’entraineur.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735C27A-DA27-11AD-D562-01C8AAF1A2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0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93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Tous les joueurs de l’équipe </a:t>
            </a:r>
            <a:r>
              <a:rPr lang="fr-FR" sz="36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regardent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l’entraineur.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069C597-287C-09D8-F4CD-A50DB03EE3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0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423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joueuses (être) prêtes sur le stade.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0AD8C8D-A7D9-4C2B-BA4C-3AF3BBFD65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-8815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joueuses </a:t>
            </a:r>
            <a:r>
              <a:rPr lang="fr-FR" sz="36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prêtes sur le stade.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C01102B-B4CA-7795-C55E-6C7BD0115F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0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au présent </a:t>
            </a:r>
            <a:r>
              <a:rPr lang="fr-FR" b="1" dirty="0"/>
              <a:t>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L’arbitre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siffler) le début du match.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6B3C54A-2A00-C554-5368-CDE21FFCA5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0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465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L’arbitre </a:t>
            </a:r>
            <a:r>
              <a:rPr lang="fr-FR" sz="36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siffle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début du match.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B2D0FA5-F333-362F-BB50-AE3317F606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0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11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au présent </a:t>
            </a:r>
            <a:r>
              <a:rPr lang="fr-FR" b="1" dirty="0"/>
              <a:t>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L’attaquant (viser) le ballon.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86BAE7-8D6E-EBAC-2EC6-D157CE910A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0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341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L’attaquant </a:t>
            </a:r>
            <a:r>
              <a:rPr lang="fr-FR" sz="36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ballon. 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1B9E5E1-0C40-2B3C-80C0-0F4C46050A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0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549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au présent </a:t>
            </a:r>
            <a:r>
              <a:rPr lang="fr-FR" b="1" dirty="0"/>
              <a:t>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36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gardien (louper) le ballon trop rapide.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2943AA5-22CD-89F2-25AE-994436FC83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0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881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  <a:endParaRPr lang="fr-FR" sz="2400" dirty="0"/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gardien </a:t>
            </a:r>
            <a:r>
              <a:rPr lang="fr-FR" sz="36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loupe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ballon trop rapide.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CC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2ADF5F9-0E97-1C22-D90D-ED9BFE2281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88"/>
          <a:stretch/>
        </p:blipFill>
        <p:spPr>
          <a:xfrm>
            <a:off x="0" y="445982"/>
            <a:ext cx="525061" cy="61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0658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156</Words>
  <Application>Microsoft Office PowerPoint</Application>
  <PresentationFormat>Grand écran</PresentationFormat>
  <Paragraphs>50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Conjugue au présent : </vt:lpstr>
      <vt:lpstr>Correction</vt:lpstr>
      <vt:lpstr>Conjugue au présent : </vt:lpstr>
      <vt:lpstr>Correction</vt:lpstr>
      <vt:lpstr>Conjugue au présent : </vt:lpstr>
      <vt:lpstr>Correction</vt:lpstr>
      <vt:lpstr>Conjugue au présent : </vt:lpstr>
      <vt:lpstr>Correction</vt:lpstr>
      <vt:lpstr>Conjugue au présent :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34</cp:revision>
  <dcterms:created xsi:type="dcterms:W3CDTF">2021-07-17T07:25:24Z</dcterms:created>
  <dcterms:modified xsi:type="dcterms:W3CDTF">2022-08-26T06:47:06Z</dcterms:modified>
</cp:coreProperties>
</file>